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1" r:id="rId4"/>
    <p:sldId id="260" r:id="rId5"/>
    <p:sldId id="265" r:id="rId6"/>
    <p:sldId id="266" r:id="rId7"/>
    <p:sldId id="267" r:id="rId8"/>
    <p:sldId id="268" r:id="rId9"/>
    <p:sldId id="269" r:id="rId10"/>
    <p:sldId id="259" r:id="rId11"/>
    <p:sldId id="258" r:id="rId12"/>
    <p:sldId id="270" r:id="rId13"/>
    <p:sldId id="263" r:id="rId14"/>
    <p:sldId id="271"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CAC"/>
    <a:srgbClr val="07EBD0"/>
    <a:srgbClr val="08F8DB"/>
    <a:srgbClr val="03FDF1"/>
    <a:srgbClr val="27D9D5"/>
    <a:srgbClr val="00CCFF"/>
    <a:srgbClr val="0099FF"/>
    <a:srgbClr val="0066FF"/>
    <a:srgbClr val="227C6D"/>
    <a:srgbClr val="57D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79386"/>
  </p:normalViewPr>
  <p:slideViewPr>
    <p:cSldViewPr snapToGrid="0">
      <p:cViewPr varScale="1">
        <p:scale>
          <a:sx n="90" d="100"/>
          <a:sy n="90" d="100"/>
        </p:scale>
        <p:origin x="4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71EA8-CC78-5642-ACC1-FF483C2E3B74}" type="datetimeFigureOut">
              <a:rPr lang="de-DE" smtClean="0"/>
              <a:t>25.01.2018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25726-0453-2D48-ABD4-5AB5C20A98BF}" type="slidenum">
              <a:rPr lang="de-DE" smtClean="0"/>
              <a:t>‹Nr.›</a:t>
            </a:fld>
            <a:endParaRPr lang="de-DE"/>
          </a:p>
        </p:txBody>
      </p:sp>
    </p:spTree>
    <p:extLst>
      <p:ext uri="{BB962C8B-B14F-4D97-AF65-F5344CB8AC3E}">
        <p14:creationId xmlns:p14="http://schemas.microsoft.com/office/powerpoint/2010/main" val="168895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p:txBody>
      </p:sp>
      <p:sp>
        <p:nvSpPr>
          <p:cNvPr id="4" name="Foliennummernplatzhalter 3"/>
          <p:cNvSpPr>
            <a:spLocks noGrp="1"/>
          </p:cNvSpPr>
          <p:nvPr>
            <p:ph type="sldNum" sz="quarter" idx="10"/>
          </p:nvPr>
        </p:nvSpPr>
        <p:spPr/>
        <p:txBody>
          <a:bodyPr/>
          <a:lstStyle/>
          <a:p>
            <a:fld id="{B6125726-0453-2D48-ABD4-5AB5C20A98BF}" type="slidenum">
              <a:rPr lang="de-DE" smtClean="0"/>
              <a:t>1</a:t>
            </a:fld>
            <a:endParaRPr lang="de-DE"/>
          </a:p>
        </p:txBody>
      </p:sp>
    </p:spTree>
    <p:extLst>
      <p:ext uri="{BB962C8B-B14F-4D97-AF65-F5344CB8AC3E}">
        <p14:creationId xmlns:p14="http://schemas.microsoft.com/office/powerpoint/2010/main" val="74941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a:p>
            <a:endParaRPr lang="de-DE" dirty="0"/>
          </a:p>
          <a:p>
            <a:r>
              <a:rPr lang="de-DE" dirty="0"/>
              <a:t>Text vorher:</a:t>
            </a:r>
          </a:p>
          <a:p>
            <a:r>
              <a:rPr lang="de-AT" dirty="0">
                <a:solidFill>
                  <a:schemeClr val="bg1"/>
                </a:solidFill>
              </a:rPr>
              <a:t>HTML / CSS </a:t>
            </a:r>
            <a:r>
              <a:rPr lang="de-AT" dirty="0" err="1">
                <a:solidFill>
                  <a:schemeClr val="bg1"/>
                </a:solidFill>
              </a:rPr>
              <a:t>frontend</a:t>
            </a:r>
            <a:endParaRPr lang="de-AT" dirty="0">
              <a:solidFill>
                <a:schemeClr val="bg1"/>
              </a:solidFill>
            </a:endParaRPr>
          </a:p>
          <a:p>
            <a:r>
              <a:rPr lang="de-AT" dirty="0">
                <a:solidFill>
                  <a:schemeClr val="bg1"/>
                </a:solidFill>
              </a:rPr>
              <a:t>Material design </a:t>
            </a:r>
            <a:r>
              <a:rPr lang="de-AT" dirty="0" err="1">
                <a:solidFill>
                  <a:schemeClr val="bg1"/>
                </a:solidFill>
              </a:rPr>
              <a:t>lite</a:t>
            </a:r>
            <a:r>
              <a:rPr lang="de-AT" dirty="0">
                <a:solidFill>
                  <a:schemeClr val="bg1"/>
                </a:solidFill>
              </a:rPr>
              <a:t> von </a:t>
            </a:r>
            <a:r>
              <a:rPr lang="de-AT" dirty="0" err="1">
                <a:solidFill>
                  <a:schemeClr val="bg1"/>
                </a:solidFill>
              </a:rPr>
              <a:t>google</a:t>
            </a:r>
            <a:r>
              <a:rPr lang="de-AT" dirty="0">
                <a:solidFill>
                  <a:schemeClr val="bg1"/>
                </a:solidFill>
              </a:rPr>
              <a:t> material design</a:t>
            </a:r>
          </a:p>
          <a:p>
            <a:r>
              <a:rPr lang="de-AT" dirty="0" err="1">
                <a:solidFill>
                  <a:schemeClr val="bg1"/>
                </a:solidFill>
              </a:rPr>
              <a:t>Javascript</a:t>
            </a:r>
            <a:r>
              <a:rPr lang="de-AT" dirty="0">
                <a:solidFill>
                  <a:schemeClr val="bg1"/>
                </a:solidFill>
              </a:rPr>
              <a:t> </a:t>
            </a:r>
            <a:r>
              <a:rPr lang="de-AT" dirty="0" err="1">
                <a:solidFill>
                  <a:schemeClr val="bg1"/>
                </a:solidFill>
              </a:rPr>
              <a:t>managed</a:t>
            </a:r>
            <a:r>
              <a:rPr lang="de-AT" dirty="0">
                <a:solidFill>
                  <a:schemeClr val="bg1"/>
                </a:solidFill>
              </a:rPr>
              <a:t> uns de </a:t>
            </a:r>
            <a:r>
              <a:rPr lang="de-AT" dirty="0" err="1">
                <a:solidFill>
                  <a:schemeClr val="bg1"/>
                </a:solidFill>
              </a:rPr>
              <a:t>frontend</a:t>
            </a:r>
            <a:r>
              <a:rPr lang="de-AT" dirty="0">
                <a:solidFill>
                  <a:schemeClr val="bg1"/>
                </a:solidFill>
              </a:rPr>
              <a:t> </a:t>
            </a:r>
            <a:r>
              <a:rPr lang="de-AT" dirty="0" err="1">
                <a:solidFill>
                  <a:schemeClr val="bg1"/>
                </a:solidFill>
              </a:rPr>
              <a:t>events</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10</a:t>
            </a:fld>
            <a:endParaRPr lang="de-DE"/>
          </a:p>
        </p:txBody>
      </p:sp>
    </p:spTree>
    <p:extLst>
      <p:ext uri="{BB962C8B-B14F-4D97-AF65-F5344CB8AC3E}">
        <p14:creationId xmlns:p14="http://schemas.microsoft.com/office/powerpoint/2010/main" val="63698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VIKTOR</a:t>
            </a:r>
          </a:p>
          <a:p>
            <a:r>
              <a:rPr lang="de-DE" dirty="0"/>
              <a:t>Text</a:t>
            </a:r>
            <a:r>
              <a:rPr lang="de-DE" baseline="0" dirty="0"/>
              <a:t> </a:t>
            </a:r>
          </a:p>
          <a:p>
            <a:r>
              <a:rPr lang="de-AT" dirty="0">
                <a:solidFill>
                  <a:schemeClr val="bg1"/>
                </a:solidFill>
              </a:rPr>
              <a:t>Hier </a:t>
            </a:r>
            <a:r>
              <a:rPr lang="de-AT" dirty="0" err="1">
                <a:solidFill>
                  <a:schemeClr val="bg1"/>
                </a:solidFill>
              </a:rPr>
              <a:t>sehens</a:t>
            </a:r>
            <a:r>
              <a:rPr lang="de-AT" dirty="0">
                <a:solidFill>
                  <a:schemeClr val="bg1"/>
                </a:solidFill>
              </a:rPr>
              <a:t> unsere SQL Datenbankmodell, viel Wert darauf gelegt dass alle Funktionen von Beginn an in da DB eingebaut sind, auch solche die eventuell erst später in die Website integriert werden, dazu später mehr</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11</a:t>
            </a:fld>
            <a:endParaRPr lang="de-DE"/>
          </a:p>
        </p:txBody>
      </p:sp>
    </p:spTree>
    <p:extLst>
      <p:ext uri="{BB962C8B-B14F-4D97-AF65-F5344CB8AC3E}">
        <p14:creationId xmlns:p14="http://schemas.microsoft.com/office/powerpoint/2010/main" val="123402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VIKTOR</a:t>
            </a:r>
          </a:p>
          <a:p>
            <a:endParaRPr lang="de-DE" dirty="0"/>
          </a:p>
          <a:p>
            <a:r>
              <a:rPr lang="de-DE" dirty="0"/>
              <a:t>Text</a:t>
            </a:r>
            <a:r>
              <a:rPr lang="de-DE" baseline="0" dirty="0"/>
              <a:t> vorher:</a:t>
            </a:r>
          </a:p>
          <a:p>
            <a:r>
              <a:rPr lang="de-DE" baseline="0" dirty="0"/>
              <a:t>Kurzer Auszug aus unserem </a:t>
            </a:r>
            <a:r>
              <a:rPr lang="de-DE" baseline="0" dirty="0" err="1"/>
              <a:t>Javascript</a:t>
            </a:r>
            <a:endParaRPr lang="de-DE" baseline="0" dirty="0"/>
          </a:p>
          <a:p>
            <a:r>
              <a:rPr lang="de-DE" baseline="0" dirty="0"/>
              <a:t>Grundsätzlich der Weg durch die verschiedenen Skriptsprachen anhand Beispiel wenn sich ein User bei </a:t>
            </a:r>
            <a:r>
              <a:rPr lang="de-DE" baseline="0" dirty="0" err="1"/>
              <a:t>Whoople</a:t>
            </a:r>
            <a:r>
              <a:rPr lang="de-DE" baseline="0" dirty="0"/>
              <a:t> registrieren</a:t>
            </a:r>
          </a:p>
          <a:p>
            <a:r>
              <a:rPr lang="de-AT" dirty="0">
                <a:solidFill>
                  <a:schemeClr val="bg1"/>
                </a:solidFill>
              </a:rPr>
              <a:t>User gibt etwas ins HTML-Feld ein -&gt; Service (PHP) holt die eingegeben Daten aus den Feldern heraus, fügt sie der Datenbank hinzu und prüft auf mögliche Fehler (User bereits in der Datenbank, valide Email, Passwort entspricht den Richtlinien </a:t>
            </a:r>
            <a:r>
              <a:rPr lang="de-AT" dirty="0" err="1">
                <a:solidFill>
                  <a:schemeClr val="bg1"/>
                </a:solidFill>
              </a:rPr>
              <a:t>usw</a:t>
            </a:r>
            <a:r>
              <a:rPr lang="de-AT" dirty="0">
                <a:solidFill>
                  <a:schemeClr val="bg1"/>
                </a:solidFill>
              </a:rPr>
              <a:t>), liefert die Ergebnisse als JSON Datei ans </a:t>
            </a:r>
            <a:r>
              <a:rPr lang="de-AT" dirty="0" err="1">
                <a:solidFill>
                  <a:schemeClr val="bg1"/>
                </a:solidFill>
              </a:rPr>
              <a:t>Script</a:t>
            </a:r>
            <a:r>
              <a:rPr lang="de-AT" dirty="0">
                <a:solidFill>
                  <a:schemeClr val="bg1"/>
                </a:solidFill>
              </a:rPr>
              <a:t> -&gt; Dort werden mit </a:t>
            </a:r>
            <a:r>
              <a:rPr lang="de-AT" dirty="0" err="1">
                <a:solidFill>
                  <a:schemeClr val="bg1"/>
                </a:solidFill>
              </a:rPr>
              <a:t>Javascript</a:t>
            </a:r>
            <a:r>
              <a:rPr lang="de-AT" dirty="0">
                <a:solidFill>
                  <a:schemeClr val="bg1"/>
                </a:solidFill>
              </a:rPr>
              <a:t> und AJAX die Fehlermeldungen für den User dynamisch generiert -&gt; und zurück ins HTML übergeben, </a:t>
            </a:r>
            <a:r>
              <a:rPr lang="de-AT" dirty="0" err="1">
                <a:solidFill>
                  <a:schemeClr val="bg1"/>
                </a:solidFill>
              </a:rPr>
              <a:t>wos</a:t>
            </a:r>
            <a:r>
              <a:rPr lang="de-AT" dirty="0">
                <a:solidFill>
                  <a:schemeClr val="bg1"/>
                </a:solidFill>
              </a:rPr>
              <a:t> sie der User dann sieht und seine Eingaben dementsprechend ändern</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12</a:t>
            </a:fld>
            <a:endParaRPr lang="de-DE"/>
          </a:p>
        </p:txBody>
      </p:sp>
    </p:spTree>
    <p:extLst>
      <p:ext uri="{BB962C8B-B14F-4D97-AF65-F5344CB8AC3E}">
        <p14:creationId xmlns:p14="http://schemas.microsoft.com/office/powerpoint/2010/main" val="4260480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a:p>
            <a:endParaRPr lang="de-DE" dirty="0"/>
          </a:p>
          <a:p>
            <a:r>
              <a:rPr lang="de-DE" dirty="0"/>
              <a:t>Text vorher:</a:t>
            </a:r>
          </a:p>
          <a:p>
            <a:r>
              <a:rPr lang="de-AT" dirty="0">
                <a:solidFill>
                  <a:schemeClr val="bg1"/>
                </a:solidFill>
              </a:rPr>
              <a:t>APIs einbinden -&gt; Nur mehr auf </a:t>
            </a:r>
            <a:r>
              <a:rPr lang="de-AT" dirty="0" err="1">
                <a:solidFill>
                  <a:schemeClr val="bg1"/>
                </a:solidFill>
              </a:rPr>
              <a:t>add</a:t>
            </a:r>
            <a:r>
              <a:rPr lang="de-AT" dirty="0">
                <a:solidFill>
                  <a:schemeClr val="bg1"/>
                </a:solidFill>
              </a:rPr>
              <a:t> </a:t>
            </a:r>
            <a:r>
              <a:rPr lang="de-AT" dirty="0" err="1">
                <a:solidFill>
                  <a:schemeClr val="bg1"/>
                </a:solidFill>
              </a:rPr>
              <a:t>facebook</a:t>
            </a:r>
            <a:r>
              <a:rPr lang="de-AT" dirty="0">
                <a:solidFill>
                  <a:schemeClr val="bg1"/>
                </a:solidFill>
              </a:rPr>
              <a:t> </a:t>
            </a:r>
            <a:r>
              <a:rPr lang="de-AT" dirty="0" err="1">
                <a:solidFill>
                  <a:schemeClr val="bg1"/>
                </a:solidFill>
              </a:rPr>
              <a:t>druckn</a:t>
            </a:r>
            <a:r>
              <a:rPr lang="de-AT" dirty="0">
                <a:solidFill>
                  <a:schemeClr val="bg1"/>
                </a:solidFill>
              </a:rPr>
              <a:t>, und </a:t>
            </a:r>
            <a:r>
              <a:rPr lang="de-AT" dirty="0" err="1">
                <a:solidFill>
                  <a:schemeClr val="bg1"/>
                </a:solidFill>
              </a:rPr>
              <a:t>ma</a:t>
            </a:r>
            <a:r>
              <a:rPr lang="de-AT" dirty="0">
                <a:solidFill>
                  <a:schemeClr val="bg1"/>
                </a:solidFill>
              </a:rPr>
              <a:t> </a:t>
            </a:r>
            <a:r>
              <a:rPr lang="de-AT" dirty="0" err="1">
                <a:solidFill>
                  <a:schemeClr val="bg1"/>
                </a:solidFill>
              </a:rPr>
              <a:t>is</a:t>
            </a:r>
            <a:r>
              <a:rPr lang="de-AT" dirty="0">
                <a:solidFill>
                  <a:schemeClr val="bg1"/>
                </a:solidFill>
              </a:rPr>
              <a:t> instant verlinkt</a:t>
            </a:r>
          </a:p>
          <a:p>
            <a:r>
              <a:rPr lang="de-AT" dirty="0">
                <a:solidFill>
                  <a:schemeClr val="bg1"/>
                </a:solidFill>
              </a:rPr>
              <a:t>Sprache einstellen</a:t>
            </a:r>
          </a:p>
          <a:p>
            <a:r>
              <a:rPr lang="de-AT" dirty="0">
                <a:solidFill>
                  <a:schemeClr val="bg1"/>
                </a:solidFill>
              </a:rPr>
              <a:t>Chatfunktion</a:t>
            </a:r>
          </a:p>
          <a:p>
            <a:r>
              <a:rPr lang="de-AT" dirty="0">
                <a:solidFill>
                  <a:schemeClr val="bg1"/>
                </a:solidFill>
              </a:rPr>
              <a:t>Gruppen erstellen</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13</a:t>
            </a:fld>
            <a:endParaRPr lang="de-DE"/>
          </a:p>
        </p:txBody>
      </p:sp>
    </p:spTree>
    <p:extLst>
      <p:ext uri="{BB962C8B-B14F-4D97-AF65-F5344CB8AC3E}">
        <p14:creationId xmlns:p14="http://schemas.microsoft.com/office/powerpoint/2010/main" val="1959923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p:txBody>
      </p:sp>
      <p:sp>
        <p:nvSpPr>
          <p:cNvPr id="4" name="Foliennummernplatzhalter 3"/>
          <p:cNvSpPr>
            <a:spLocks noGrp="1"/>
          </p:cNvSpPr>
          <p:nvPr>
            <p:ph type="sldNum" sz="quarter" idx="10"/>
          </p:nvPr>
        </p:nvSpPr>
        <p:spPr/>
        <p:txBody>
          <a:bodyPr/>
          <a:lstStyle/>
          <a:p>
            <a:fld id="{B6125726-0453-2D48-ABD4-5AB5C20A98BF}" type="slidenum">
              <a:rPr lang="de-DE" smtClean="0"/>
              <a:t>14</a:t>
            </a:fld>
            <a:endParaRPr lang="de-DE"/>
          </a:p>
        </p:txBody>
      </p:sp>
    </p:spTree>
    <p:extLst>
      <p:ext uri="{BB962C8B-B14F-4D97-AF65-F5344CB8AC3E}">
        <p14:creationId xmlns:p14="http://schemas.microsoft.com/office/powerpoint/2010/main" val="394178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a:p>
            <a:endParaRPr lang="de-DE" dirty="0"/>
          </a:p>
          <a:p>
            <a:r>
              <a:rPr lang="de-DE" dirty="0"/>
              <a:t>Text vorher:</a:t>
            </a:r>
          </a:p>
          <a:p>
            <a:r>
              <a:rPr lang="de-AT" dirty="0">
                <a:solidFill>
                  <a:schemeClr val="bg1"/>
                </a:solidFill>
              </a:rPr>
              <a:t>Jeder </a:t>
            </a:r>
            <a:r>
              <a:rPr lang="de-AT" dirty="0" err="1">
                <a:solidFill>
                  <a:schemeClr val="bg1"/>
                </a:solidFill>
              </a:rPr>
              <a:t>hod</a:t>
            </a:r>
            <a:r>
              <a:rPr lang="de-AT" dirty="0">
                <a:solidFill>
                  <a:schemeClr val="bg1"/>
                </a:solidFill>
              </a:rPr>
              <a:t> 20 tausend </a:t>
            </a:r>
            <a:r>
              <a:rPr lang="de-AT" dirty="0" err="1">
                <a:solidFill>
                  <a:schemeClr val="bg1"/>
                </a:solidFill>
              </a:rPr>
              <a:t>accounts</a:t>
            </a:r>
            <a:endParaRPr lang="de-AT" dirty="0">
              <a:solidFill>
                <a:schemeClr val="bg1"/>
              </a:solidFill>
            </a:endParaRPr>
          </a:p>
          <a:p>
            <a:r>
              <a:rPr lang="de-AT" dirty="0">
                <a:solidFill>
                  <a:schemeClr val="bg1"/>
                </a:solidFill>
              </a:rPr>
              <a:t>Jeder </a:t>
            </a:r>
            <a:r>
              <a:rPr lang="de-AT" dirty="0" err="1">
                <a:solidFill>
                  <a:schemeClr val="bg1"/>
                </a:solidFill>
              </a:rPr>
              <a:t>muas</a:t>
            </a:r>
            <a:r>
              <a:rPr lang="de-AT" dirty="0">
                <a:solidFill>
                  <a:schemeClr val="bg1"/>
                </a:solidFill>
              </a:rPr>
              <a:t> </a:t>
            </a:r>
            <a:r>
              <a:rPr lang="de-AT" dirty="0" err="1">
                <a:solidFill>
                  <a:schemeClr val="bg1"/>
                </a:solidFill>
              </a:rPr>
              <a:t>söwa</a:t>
            </a:r>
            <a:r>
              <a:rPr lang="de-AT" dirty="0">
                <a:solidFill>
                  <a:schemeClr val="bg1"/>
                </a:solidFill>
              </a:rPr>
              <a:t> wissen wo er wie hast</a:t>
            </a:r>
          </a:p>
          <a:p>
            <a:r>
              <a:rPr lang="de-AT" dirty="0" err="1">
                <a:solidFill>
                  <a:schemeClr val="bg1"/>
                </a:solidFill>
              </a:rPr>
              <a:t>Owa</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miassn</a:t>
            </a:r>
            <a:r>
              <a:rPr lang="de-AT" dirty="0">
                <a:solidFill>
                  <a:schemeClr val="bg1"/>
                </a:solidFill>
              </a:rPr>
              <a:t> na </a:t>
            </a:r>
            <a:r>
              <a:rPr lang="de-AT" dirty="0" err="1">
                <a:solidFill>
                  <a:schemeClr val="bg1"/>
                </a:solidFill>
              </a:rPr>
              <a:t>findn</a:t>
            </a:r>
            <a:r>
              <a:rPr lang="de-AT" dirty="0">
                <a:solidFill>
                  <a:schemeClr val="bg1"/>
                </a:solidFill>
              </a:rPr>
              <a:t> </a:t>
            </a:r>
            <a:r>
              <a:rPr lang="de-AT" dirty="0" err="1">
                <a:solidFill>
                  <a:schemeClr val="bg1"/>
                </a:solidFill>
              </a:rPr>
              <a:t>kina</a:t>
            </a:r>
            <a:endParaRPr lang="de-AT" dirty="0">
              <a:solidFill>
                <a:schemeClr val="bg1"/>
              </a:solidFill>
            </a:endParaRPr>
          </a:p>
          <a:p>
            <a:r>
              <a:rPr lang="de-AT" dirty="0" err="1">
                <a:solidFill>
                  <a:schemeClr val="bg1"/>
                </a:solidFill>
              </a:rPr>
              <a:t>Owa</a:t>
            </a:r>
            <a:r>
              <a:rPr lang="de-AT" dirty="0">
                <a:solidFill>
                  <a:schemeClr val="bg1"/>
                </a:solidFill>
              </a:rPr>
              <a:t> jedes </a:t>
            </a:r>
            <a:r>
              <a:rPr lang="de-AT" dirty="0" err="1">
                <a:solidFill>
                  <a:schemeClr val="bg1"/>
                </a:solidFill>
              </a:rPr>
              <a:t>moi</a:t>
            </a:r>
            <a:r>
              <a:rPr lang="de-AT" dirty="0">
                <a:solidFill>
                  <a:schemeClr val="bg1"/>
                </a:solidFill>
              </a:rPr>
              <a:t> </a:t>
            </a:r>
            <a:r>
              <a:rPr lang="de-AT" dirty="0" err="1">
                <a:solidFill>
                  <a:schemeClr val="bg1"/>
                </a:solidFill>
              </a:rPr>
              <a:t>olle</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auschreim</a:t>
            </a:r>
            <a:r>
              <a:rPr lang="de-AT" dirty="0">
                <a:solidFill>
                  <a:schemeClr val="bg1"/>
                </a:solidFill>
              </a:rPr>
              <a:t> wie de jetzt genau wo </a:t>
            </a:r>
            <a:r>
              <a:rPr lang="de-AT" dirty="0" err="1">
                <a:solidFill>
                  <a:schemeClr val="bg1"/>
                </a:solidFill>
              </a:rPr>
              <a:t>hassn</a:t>
            </a:r>
            <a:r>
              <a:rPr lang="de-AT" dirty="0">
                <a:solidFill>
                  <a:schemeClr val="bg1"/>
                </a:solidFill>
              </a:rPr>
              <a:t>, de zeit </a:t>
            </a:r>
            <a:r>
              <a:rPr lang="de-AT" dirty="0" err="1">
                <a:solidFill>
                  <a:schemeClr val="bg1"/>
                </a:solidFill>
              </a:rPr>
              <a:t>hod</a:t>
            </a:r>
            <a:r>
              <a:rPr lang="de-AT" dirty="0">
                <a:solidFill>
                  <a:schemeClr val="bg1"/>
                </a:solidFill>
              </a:rPr>
              <a:t> doch echt </a:t>
            </a:r>
            <a:r>
              <a:rPr lang="de-AT" dirty="0" err="1">
                <a:solidFill>
                  <a:schemeClr val="bg1"/>
                </a:solidFill>
              </a:rPr>
              <a:t>kana</a:t>
            </a:r>
            <a:endParaRPr lang="de-AT" dirty="0">
              <a:solidFill>
                <a:schemeClr val="bg1"/>
              </a:solidFill>
            </a:endParaRP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2</a:t>
            </a:fld>
            <a:endParaRPr lang="de-DE"/>
          </a:p>
        </p:txBody>
      </p:sp>
    </p:spTree>
    <p:extLst>
      <p:ext uri="{BB962C8B-B14F-4D97-AF65-F5344CB8AC3E}">
        <p14:creationId xmlns:p14="http://schemas.microsoft.com/office/powerpoint/2010/main" val="63471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 + Überleitung zum Ergebnis</a:t>
            </a:r>
          </a:p>
          <a:p>
            <a:endParaRPr lang="de-DE" dirty="0"/>
          </a:p>
          <a:p>
            <a:r>
              <a:rPr lang="de-DE" dirty="0"/>
              <a:t>Text vorher:</a:t>
            </a:r>
          </a:p>
          <a:p>
            <a:r>
              <a:rPr lang="de-AT" dirty="0">
                <a:solidFill>
                  <a:schemeClr val="bg1"/>
                </a:solidFill>
              </a:rPr>
              <a:t>Ma </a:t>
            </a:r>
            <a:r>
              <a:rPr lang="de-AT" dirty="0" err="1">
                <a:solidFill>
                  <a:schemeClr val="bg1"/>
                </a:solidFill>
              </a:rPr>
              <a:t>mocht</a:t>
            </a:r>
            <a:r>
              <a:rPr lang="de-AT" dirty="0">
                <a:solidFill>
                  <a:schemeClr val="bg1"/>
                </a:solidFill>
              </a:rPr>
              <a:t> </a:t>
            </a:r>
            <a:r>
              <a:rPr lang="de-AT" dirty="0" err="1">
                <a:solidFill>
                  <a:schemeClr val="bg1"/>
                </a:solidFill>
              </a:rPr>
              <a:t>whoople</a:t>
            </a:r>
            <a:endParaRPr lang="de-AT" dirty="0">
              <a:solidFill>
                <a:schemeClr val="bg1"/>
              </a:solidFill>
            </a:endParaRPr>
          </a:p>
          <a:p>
            <a:r>
              <a:rPr lang="de-AT" dirty="0" err="1">
                <a:solidFill>
                  <a:schemeClr val="bg1"/>
                </a:solidFill>
              </a:rPr>
              <a:t>Social</a:t>
            </a:r>
            <a:r>
              <a:rPr lang="de-AT" dirty="0">
                <a:solidFill>
                  <a:schemeClr val="bg1"/>
                </a:solidFill>
              </a:rPr>
              <a:t> </a:t>
            </a:r>
            <a:r>
              <a:rPr lang="de-AT" dirty="0" err="1">
                <a:solidFill>
                  <a:schemeClr val="bg1"/>
                </a:solidFill>
              </a:rPr>
              <a:t>media</a:t>
            </a:r>
            <a:r>
              <a:rPr lang="de-AT" dirty="0">
                <a:solidFill>
                  <a:schemeClr val="bg1"/>
                </a:solidFill>
              </a:rPr>
              <a:t> </a:t>
            </a:r>
            <a:r>
              <a:rPr lang="de-AT" dirty="0" err="1">
                <a:solidFill>
                  <a:schemeClr val="bg1"/>
                </a:solidFill>
              </a:rPr>
              <a:t>collection</a:t>
            </a:r>
            <a:r>
              <a:rPr lang="de-AT" dirty="0">
                <a:solidFill>
                  <a:schemeClr val="bg1"/>
                </a:solidFill>
              </a:rPr>
              <a:t> wo </a:t>
            </a:r>
            <a:r>
              <a:rPr lang="de-AT" dirty="0" err="1">
                <a:solidFill>
                  <a:schemeClr val="bg1"/>
                </a:solidFill>
              </a:rPr>
              <a:t>ma</a:t>
            </a:r>
            <a:r>
              <a:rPr lang="de-AT" dirty="0">
                <a:solidFill>
                  <a:schemeClr val="bg1"/>
                </a:solidFill>
              </a:rPr>
              <a:t> seine </a:t>
            </a:r>
            <a:r>
              <a:rPr lang="de-AT" dirty="0" err="1">
                <a:solidFill>
                  <a:schemeClr val="bg1"/>
                </a:solidFill>
              </a:rPr>
              <a:t>freind</a:t>
            </a:r>
            <a:r>
              <a:rPr lang="de-AT" dirty="0">
                <a:solidFill>
                  <a:schemeClr val="bg1"/>
                </a:solidFill>
              </a:rPr>
              <a:t> </a:t>
            </a:r>
            <a:r>
              <a:rPr lang="de-AT" dirty="0" err="1">
                <a:solidFill>
                  <a:schemeClr val="bg1"/>
                </a:solidFill>
              </a:rPr>
              <a:t>adden</a:t>
            </a:r>
            <a:r>
              <a:rPr lang="de-AT" dirty="0">
                <a:solidFill>
                  <a:schemeClr val="bg1"/>
                </a:solidFill>
              </a:rPr>
              <a:t> kau</a:t>
            </a:r>
          </a:p>
          <a:p>
            <a:r>
              <a:rPr lang="de-AT" dirty="0">
                <a:solidFill>
                  <a:schemeClr val="bg1"/>
                </a:solidFill>
              </a:rPr>
              <a:t>Ma </a:t>
            </a:r>
            <a:r>
              <a:rPr lang="de-AT" dirty="0" err="1">
                <a:solidFill>
                  <a:schemeClr val="bg1"/>
                </a:solidFill>
              </a:rPr>
              <a:t>kaun</a:t>
            </a:r>
            <a:r>
              <a:rPr lang="de-AT" dirty="0">
                <a:solidFill>
                  <a:schemeClr val="bg1"/>
                </a:solidFill>
              </a:rPr>
              <a:t> si von jedem </a:t>
            </a:r>
            <a:r>
              <a:rPr lang="de-AT" dirty="0" err="1">
                <a:solidFill>
                  <a:schemeClr val="bg1"/>
                </a:solidFill>
              </a:rPr>
              <a:t>freind</a:t>
            </a:r>
            <a:r>
              <a:rPr lang="de-AT" dirty="0">
                <a:solidFill>
                  <a:schemeClr val="bg1"/>
                </a:solidFill>
              </a:rPr>
              <a:t> des </a:t>
            </a:r>
            <a:r>
              <a:rPr lang="de-AT" dirty="0" err="1">
                <a:solidFill>
                  <a:schemeClr val="bg1"/>
                </a:solidFill>
              </a:rPr>
              <a:t>profil</a:t>
            </a:r>
            <a:r>
              <a:rPr lang="de-AT" dirty="0">
                <a:solidFill>
                  <a:schemeClr val="bg1"/>
                </a:solidFill>
              </a:rPr>
              <a:t> </a:t>
            </a:r>
            <a:r>
              <a:rPr lang="de-AT" dirty="0" err="1">
                <a:solidFill>
                  <a:schemeClr val="bg1"/>
                </a:solidFill>
              </a:rPr>
              <a:t>auzang</a:t>
            </a:r>
            <a:r>
              <a:rPr lang="de-AT" dirty="0">
                <a:solidFill>
                  <a:schemeClr val="bg1"/>
                </a:solidFill>
              </a:rPr>
              <a:t> </a:t>
            </a:r>
            <a:r>
              <a:rPr lang="de-AT" dirty="0" err="1">
                <a:solidFill>
                  <a:schemeClr val="bg1"/>
                </a:solidFill>
              </a:rPr>
              <a:t>lossn</a:t>
            </a:r>
            <a:r>
              <a:rPr lang="de-AT" dirty="0">
                <a:solidFill>
                  <a:schemeClr val="bg1"/>
                </a:solidFill>
              </a:rPr>
              <a:t> und </a:t>
            </a:r>
            <a:r>
              <a:rPr lang="de-AT" dirty="0" err="1">
                <a:solidFill>
                  <a:schemeClr val="bg1"/>
                </a:solidFill>
              </a:rPr>
              <a:t>siacht</a:t>
            </a:r>
            <a:r>
              <a:rPr lang="de-AT" dirty="0">
                <a:solidFill>
                  <a:schemeClr val="bg1"/>
                </a:solidFill>
              </a:rPr>
              <a:t> direkt, auf </a:t>
            </a:r>
            <a:r>
              <a:rPr lang="de-AT" dirty="0" err="1">
                <a:solidFill>
                  <a:schemeClr val="bg1"/>
                </a:solidFill>
              </a:rPr>
              <a:t>wöcher</a:t>
            </a:r>
            <a:r>
              <a:rPr lang="de-AT" dirty="0">
                <a:solidFill>
                  <a:schemeClr val="bg1"/>
                </a:solidFill>
              </a:rPr>
              <a:t> </a:t>
            </a:r>
            <a:r>
              <a:rPr lang="de-AT" dirty="0" err="1">
                <a:solidFill>
                  <a:schemeClr val="bg1"/>
                </a:solidFill>
              </a:rPr>
              <a:t>seitn</a:t>
            </a:r>
            <a:r>
              <a:rPr lang="de-AT" dirty="0">
                <a:solidFill>
                  <a:schemeClr val="bg1"/>
                </a:solidFill>
              </a:rPr>
              <a:t> der </a:t>
            </a:r>
            <a:r>
              <a:rPr lang="de-AT" dirty="0" err="1">
                <a:solidFill>
                  <a:schemeClr val="bg1"/>
                </a:solidFill>
              </a:rPr>
              <a:t>dude</a:t>
            </a:r>
            <a:r>
              <a:rPr lang="de-AT" dirty="0">
                <a:solidFill>
                  <a:schemeClr val="bg1"/>
                </a:solidFill>
              </a:rPr>
              <a:t> wie hast und </a:t>
            </a:r>
            <a:r>
              <a:rPr lang="de-AT" dirty="0" err="1">
                <a:solidFill>
                  <a:schemeClr val="bg1"/>
                </a:solidFill>
              </a:rPr>
              <a:t>kaun</a:t>
            </a:r>
            <a:r>
              <a:rPr lang="de-AT" dirty="0">
                <a:solidFill>
                  <a:schemeClr val="bg1"/>
                </a:solidFill>
              </a:rPr>
              <a:t> </a:t>
            </a:r>
            <a:r>
              <a:rPr lang="de-AT" dirty="0" err="1">
                <a:solidFill>
                  <a:schemeClr val="bg1"/>
                </a:solidFill>
              </a:rPr>
              <a:t>nan</a:t>
            </a:r>
            <a:r>
              <a:rPr lang="de-AT" dirty="0">
                <a:solidFill>
                  <a:schemeClr val="bg1"/>
                </a:solidFill>
              </a:rPr>
              <a:t> direkt über an link bei </a:t>
            </a:r>
            <a:r>
              <a:rPr lang="de-AT" dirty="0" err="1">
                <a:solidFill>
                  <a:schemeClr val="bg1"/>
                </a:solidFill>
              </a:rPr>
              <a:t>whoople</a:t>
            </a:r>
            <a:r>
              <a:rPr lang="de-AT" dirty="0">
                <a:solidFill>
                  <a:schemeClr val="bg1"/>
                </a:solidFill>
              </a:rPr>
              <a:t> </a:t>
            </a:r>
            <a:r>
              <a:rPr lang="de-AT" dirty="0" err="1">
                <a:solidFill>
                  <a:schemeClr val="bg1"/>
                </a:solidFill>
              </a:rPr>
              <a:t>adden</a:t>
            </a:r>
            <a:endParaRPr lang="de-AT" dirty="0">
              <a:solidFill>
                <a:schemeClr val="bg1"/>
              </a:solidFill>
            </a:endParaRPr>
          </a:p>
          <a:p>
            <a:r>
              <a:rPr lang="de-AT" dirty="0">
                <a:solidFill>
                  <a:schemeClr val="bg1"/>
                </a:solidFill>
              </a:rPr>
              <a:t>Es </a:t>
            </a:r>
            <a:r>
              <a:rPr lang="de-AT" dirty="0" err="1">
                <a:solidFill>
                  <a:schemeClr val="bg1"/>
                </a:solidFill>
              </a:rPr>
              <a:t>is</a:t>
            </a:r>
            <a:r>
              <a:rPr lang="de-AT" dirty="0">
                <a:solidFill>
                  <a:schemeClr val="bg1"/>
                </a:solidFill>
              </a:rPr>
              <a:t> </a:t>
            </a:r>
            <a:r>
              <a:rPr lang="de-AT" dirty="0" err="1">
                <a:solidFill>
                  <a:schemeClr val="bg1"/>
                </a:solidFill>
              </a:rPr>
              <a:t>afoch</a:t>
            </a:r>
            <a:r>
              <a:rPr lang="de-AT" dirty="0">
                <a:solidFill>
                  <a:schemeClr val="bg1"/>
                </a:solidFill>
              </a:rPr>
              <a:t> </a:t>
            </a:r>
            <a:r>
              <a:rPr lang="de-AT" dirty="0" err="1">
                <a:solidFill>
                  <a:schemeClr val="bg1"/>
                </a:solidFill>
              </a:rPr>
              <a:t>ez</a:t>
            </a:r>
            <a:r>
              <a:rPr lang="de-AT" dirty="0">
                <a:solidFill>
                  <a:schemeClr val="bg1"/>
                </a:solidFill>
              </a:rPr>
              <a:t> und geil</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3</a:t>
            </a:fld>
            <a:endParaRPr lang="de-DE"/>
          </a:p>
        </p:txBody>
      </p:sp>
    </p:spTree>
    <p:extLst>
      <p:ext uri="{BB962C8B-B14F-4D97-AF65-F5344CB8AC3E}">
        <p14:creationId xmlns:p14="http://schemas.microsoft.com/office/powerpoint/2010/main" val="7830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Stefan</a:t>
            </a:r>
          </a:p>
          <a:p>
            <a:endParaRPr lang="de-DE" dirty="0"/>
          </a:p>
          <a:p>
            <a:r>
              <a:rPr lang="de-DE" dirty="0"/>
              <a:t>Text</a:t>
            </a:r>
            <a:r>
              <a:rPr lang="de-DE" baseline="0" dirty="0"/>
              <a:t> vorher:</a:t>
            </a:r>
          </a:p>
          <a:p>
            <a:r>
              <a:rPr lang="de-AT" dirty="0">
                <a:solidFill>
                  <a:schemeClr val="bg1"/>
                </a:solidFill>
              </a:rPr>
              <a:t>Stoff, den </a:t>
            </a:r>
            <a:r>
              <a:rPr lang="de-AT" dirty="0" err="1">
                <a:solidFill>
                  <a:schemeClr val="bg1"/>
                </a:solidFill>
              </a:rPr>
              <a:t>ma</a:t>
            </a:r>
            <a:r>
              <a:rPr lang="de-AT" dirty="0">
                <a:solidFill>
                  <a:schemeClr val="bg1"/>
                </a:solidFill>
              </a:rPr>
              <a:t> so nu </a:t>
            </a:r>
            <a:r>
              <a:rPr lang="de-AT" dirty="0" err="1">
                <a:solidFill>
                  <a:schemeClr val="bg1"/>
                </a:solidFill>
              </a:rPr>
              <a:t>ned</a:t>
            </a:r>
            <a:r>
              <a:rPr lang="de-AT" dirty="0">
                <a:solidFill>
                  <a:schemeClr val="bg1"/>
                </a:solidFill>
              </a:rPr>
              <a:t> </a:t>
            </a:r>
            <a:r>
              <a:rPr lang="de-AT" dirty="0" err="1">
                <a:solidFill>
                  <a:schemeClr val="bg1"/>
                </a:solidFill>
              </a:rPr>
              <a:t>gmocht</a:t>
            </a:r>
            <a:r>
              <a:rPr lang="de-AT" dirty="0">
                <a:solidFill>
                  <a:schemeClr val="bg1"/>
                </a:solidFill>
              </a:rPr>
              <a:t> </a:t>
            </a:r>
            <a:r>
              <a:rPr lang="de-AT" dirty="0" err="1">
                <a:solidFill>
                  <a:schemeClr val="bg1"/>
                </a:solidFill>
              </a:rPr>
              <a:t>haum</a:t>
            </a:r>
            <a:endParaRPr lang="de-AT" dirty="0">
              <a:solidFill>
                <a:schemeClr val="bg1"/>
              </a:solidFill>
            </a:endParaRPr>
          </a:p>
          <a:p>
            <a:r>
              <a:rPr lang="de-AT" dirty="0">
                <a:solidFill>
                  <a:schemeClr val="bg1"/>
                </a:solidFill>
              </a:rPr>
              <a:t>Jeder </a:t>
            </a:r>
            <a:r>
              <a:rPr lang="de-AT" dirty="0" err="1">
                <a:solidFill>
                  <a:schemeClr val="bg1"/>
                </a:solidFill>
              </a:rPr>
              <a:t>hod</a:t>
            </a:r>
            <a:r>
              <a:rPr lang="de-AT" dirty="0">
                <a:solidFill>
                  <a:schemeClr val="bg1"/>
                </a:solidFill>
              </a:rPr>
              <a:t> si </a:t>
            </a:r>
            <a:r>
              <a:rPr lang="de-AT" dirty="0" err="1">
                <a:solidFill>
                  <a:schemeClr val="bg1"/>
                </a:solidFill>
              </a:rPr>
              <a:t>ajax</a:t>
            </a:r>
            <a:r>
              <a:rPr lang="de-AT" dirty="0">
                <a:solidFill>
                  <a:schemeClr val="bg1"/>
                </a:solidFill>
              </a:rPr>
              <a:t>, </a:t>
            </a:r>
            <a:r>
              <a:rPr lang="de-AT" dirty="0" err="1">
                <a:solidFill>
                  <a:schemeClr val="bg1"/>
                </a:solidFill>
              </a:rPr>
              <a:t>details</a:t>
            </a:r>
            <a:r>
              <a:rPr lang="de-AT" dirty="0">
                <a:solidFill>
                  <a:schemeClr val="bg1"/>
                </a:solidFill>
              </a:rPr>
              <a:t> in </a:t>
            </a:r>
            <a:r>
              <a:rPr lang="de-AT" dirty="0" err="1">
                <a:solidFill>
                  <a:schemeClr val="bg1"/>
                </a:solidFill>
              </a:rPr>
              <a:t>javascript</a:t>
            </a:r>
            <a:r>
              <a:rPr lang="de-AT" dirty="0">
                <a:solidFill>
                  <a:schemeClr val="bg1"/>
                </a:solidFill>
              </a:rPr>
              <a:t> </a:t>
            </a:r>
            <a:r>
              <a:rPr lang="de-AT" dirty="0" err="1">
                <a:solidFill>
                  <a:schemeClr val="bg1"/>
                </a:solidFill>
              </a:rPr>
              <a:t>auschaun</a:t>
            </a:r>
            <a:r>
              <a:rPr lang="de-AT" dirty="0">
                <a:solidFill>
                  <a:schemeClr val="bg1"/>
                </a:solidFill>
              </a:rPr>
              <a:t> </a:t>
            </a:r>
            <a:r>
              <a:rPr lang="de-AT" dirty="0" err="1">
                <a:solidFill>
                  <a:schemeClr val="bg1"/>
                </a:solidFill>
              </a:rPr>
              <a:t>miassn</a:t>
            </a:r>
            <a:endParaRPr lang="de-AT" dirty="0">
              <a:solidFill>
                <a:schemeClr val="bg1"/>
              </a:solidFill>
            </a:endParaRPr>
          </a:p>
          <a:p>
            <a:r>
              <a:rPr lang="de-AT" dirty="0">
                <a:solidFill>
                  <a:schemeClr val="bg1"/>
                </a:solidFill>
              </a:rPr>
              <a:t>Stefan </a:t>
            </a:r>
            <a:r>
              <a:rPr lang="de-AT" dirty="0" err="1">
                <a:solidFill>
                  <a:schemeClr val="bg1"/>
                </a:solidFill>
              </a:rPr>
              <a:t>hod</a:t>
            </a:r>
            <a:r>
              <a:rPr lang="de-AT" dirty="0">
                <a:solidFill>
                  <a:schemeClr val="bg1"/>
                </a:solidFill>
              </a:rPr>
              <a:t> si a komplette design </a:t>
            </a:r>
            <a:r>
              <a:rPr lang="de-AT" dirty="0" err="1">
                <a:solidFill>
                  <a:schemeClr val="bg1"/>
                </a:solidFill>
              </a:rPr>
              <a:t>library</a:t>
            </a:r>
            <a:r>
              <a:rPr lang="de-AT" dirty="0">
                <a:solidFill>
                  <a:schemeClr val="bg1"/>
                </a:solidFill>
              </a:rPr>
              <a:t> </a:t>
            </a:r>
            <a:r>
              <a:rPr lang="de-AT" dirty="0" err="1">
                <a:solidFill>
                  <a:schemeClr val="bg1"/>
                </a:solidFill>
              </a:rPr>
              <a:t>lerna</a:t>
            </a:r>
            <a:r>
              <a:rPr lang="de-AT" dirty="0">
                <a:solidFill>
                  <a:schemeClr val="bg1"/>
                </a:solidFill>
              </a:rPr>
              <a:t> </a:t>
            </a:r>
            <a:r>
              <a:rPr lang="de-AT" dirty="0" err="1">
                <a:solidFill>
                  <a:schemeClr val="bg1"/>
                </a:solidFill>
              </a:rPr>
              <a:t>miassn</a:t>
            </a:r>
            <a:endParaRPr lang="de-AT" dirty="0">
              <a:solidFill>
                <a:schemeClr val="bg1"/>
              </a:solidFill>
            </a:endParaRPr>
          </a:p>
          <a:p>
            <a:r>
              <a:rPr lang="de-AT" dirty="0" err="1">
                <a:solidFill>
                  <a:schemeClr val="bg1"/>
                </a:solidFill>
              </a:rPr>
              <a:t>Db</a:t>
            </a:r>
            <a:r>
              <a:rPr lang="de-AT" dirty="0">
                <a:solidFill>
                  <a:schemeClr val="bg1"/>
                </a:solidFill>
              </a:rPr>
              <a:t> </a:t>
            </a:r>
            <a:r>
              <a:rPr lang="de-AT" dirty="0" err="1">
                <a:solidFill>
                  <a:schemeClr val="bg1"/>
                </a:solidFill>
              </a:rPr>
              <a:t>is</a:t>
            </a:r>
            <a:r>
              <a:rPr lang="de-AT" dirty="0">
                <a:solidFill>
                  <a:schemeClr val="bg1"/>
                </a:solidFill>
              </a:rPr>
              <a:t> schau </a:t>
            </a:r>
            <a:r>
              <a:rPr lang="de-AT" dirty="0" err="1">
                <a:solidFill>
                  <a:schemeClr val="bg1"/>
                </a:solidFill>
              </a:rPr>
              <a:t>gstaundn</a:t>
            </a:r>
            <a:r>
              <a:rPr lang="de-AT" dirty="0">
                <a:solidFill>
                  <a:schemeClr val="bg1"/>
                </a:solidFill>
              </a:rPr>
              <a:t>, bevor </a:t>
            </a:r>
            <a:r>
              <a:rPr lang="de-AT" dirty="0" err="1">
                <a:solidFill>
                  <a:schemeClr val="bg1"/>
                </a:solidFill>
              </a:rPr>
              <a:t>ma</a:t>
            </a:r>
            <a:r>
              <a:rPr lang="de-AT" dirty="0">
                <a:solidFill>
                  <a:schemeClr val="bg1"/>
                </a:solidFill>
              </a:rPr>
              <a:t> in da ersten </a:t>
            </a:r>
            <a:r>
              <a:rPr lang="de-AT" dirty="0" err="1">
                <a:solidFill>
                  <a:schemeClr val="bg1"/>
                </a:solidFill>
              </a:rPr>
              <a:t>übung</a:t>
            </a:r>
            <a:r>
              <a:rPr lang="de-AT" dirty="0">
                <a:solidFill>
                  <a:schemeClr val="bg1"/>
                </a:solidFill>
              </a:rPr>
              <a:t> </a:t>
            </a:r>
            <a:r>
              <a:rPr lang="de-AT" dirty="0" err="1">
                <a:solidFill>
                  <a:schemeClr val="bg1"/>
                </a:solidFill>
              </a:rPr>
              <a:t>dab</a:t>
            </a:r>
            <a:r>
              <a:rPr lang="de-AT" dirty="0">
                <a:solidFill>
                  <a:schemeClr val="bg1"/>
                </a:solidFill>
              </a:rPr>
              <a:t> </a:t>
            </a:r>
            <a:r>
              <a:rPr lang="de-AT" dirty="0" err="1">
                <a:solidFill>
                  <a:schemeClr val="bg1"/>
                </a:solidFill>
              </a:rPr>
              <a:t>woan</a:t>
            </a:r>
            <a:endParaRPr lang="de-AT" dirty="0">
              <a:solidFill>
                <a:schemeClr val="bg1"/>
              </a:solidFill>
            </a:endParaRPr>
          </a:p>
          <a:p>
            <a:r>
              <a:rPr lang="de-AT" dirty="0">
                <a:solidFill>
                  <a:schemeClr val="bg1"/>
                </a:solidFill>
              </a:rPr>
              <a:t>Unser erstes </a:t>
            </a:r>
            <a:r>
              <a:rPr lang="de-AT" dirty="0" err="1">
                <a:solidFill>
                  <a:schemeClr val="bg1"/>
                </a:solidFill>
              </a:rPr>
              <a:t>login</a:t>
            </a:r>
            <a:r>
              <a:rPr lang="de-AT" dirty="0">
                <a:solidFill>
                  <a:schemeClr val="bg1"/>
                </a:solidFill>
              </a:rPr>
              <a:t> </a:t>
            </a:r>
            <a:r>
              <a:rPr lang="de-AT" dirty="0" err="1">
                <a:solidFill>
                  <a:schemeClr val="bg1"/>
                </a:solidFill>
              </a:rPr>
              <a:t>fenster</a:t>
            </a:r>
            <a:r>
              <a:rPr lang="de-AT" dirty="0">
                <a:solidFill>
                  <a:schemeClr val="bg1"/>
                </a:solidFill>
              </a:rPr>
              <a:t> </a:t>
            </a:r>
            <a:r>
              <a:rPr lang="de-AT" dirty="0" err="1">
                <a:solidFill>
                  <a:schemeClr val="bg1"/>
                </a:solidFill>
              </a:rPr>
              <a:t>woa</a:t>
            </a:r>
            <a:r>
              <a:rPr lang="de-AT" dirty="0">
                <a:solidFill>
                  <a:schemeClr val="bg1"/>
                </a:solidFill>
              </a:rPr>
              <a:t> </a:t>
            </a:r>
            <a:r>
              <a:rPr lang="de-AT" dirty="0" err="1">
                <a:solidFill>
                  <a:schemeClr val="bg1"/>
                </a:solidFill>
              </a:rPr>
              <a:t>shizzle</a:t>
            </a:r>
            <a:endParaRPr lang="de-AT" dirty="0">
              <a:solidFill>
                <a:schemeClr val="bg1"/>
              </a:solidFill>
            </a:endParaRPr>
          </a:p>
          <a:p>
            <a:r>
              <a:rPr lang="de-AT" dirty="0" err="1">
                <a:solidFill>
                  <a:schemeClr val="bg1"/>
                </a:solidFill>
              </a:rPr>
              <a:t>Shift</a:t>
            </a:r>
            <a:r>
              <a:rPr lang="de-AT" dirty="0">
                <a:solidFill>
                  <a:schemeClr val="bg1"/>
                </a:solidFill>
              </a:rPr>
              <a:t> f5</a:t>
            </a:r>
          </a:p>
          <a:p>
            <a:r>
              <a:rPr lang="de-AT" dirty="0">
                <a:solidFill>
                  <a:schemeClr val="bg1"/>
                </a:solidFill>
              </a:rPr>
              <a:t>Material design </a:t>
            </a:r>
            <a:r>
              <a:rPr lang="de-AT" dirty="0" err="1">
                <a:solidFill>
                  <a:schemeClr val="bg1"/>
                </a:solidFill>
              </a:rPr>
              <a:t>sochn</a:t>
            </a:r>
            <a:r>
              <a:rPr lang="de-AT" dirty="0">
                <a:solidFill>
                  <a:schemeClr val="bg1"/>
                </a:solidFill>
              </a:rPr>
              <a:t> </a:t>
            </a:r>
            <a:r>
              <a:rPr lang="de-AT" dirty="0" err="1">
                <a:solidFill>
                  <a:schemeClr val="bg1"/>
                </a:solidFill>
              </a:rPr>
              <a:t>adden</a:t>
            </a:r>
            <a:r>
              <a:rPr lang="de-AT" dirty="0">
                <a:solidFill>
                  <a:schemeClr val="bg1"/>
                </a:solidFill>
              </a:rPr>
              <a:t>, des so nu nirgends recht gibt und de </a:t>
            </a:r>
            <a:r>
              <a:rPr lang="de-AT" dirty="0" err="1">
                <a:solidFill>
                  <a:schemeClr val="bg1"/>
                </a:solidFill>
              </a:rPr>
              <a:t>schaun</a:t>
            </a:r>
            <a:r>
              <a:rPr lang="de-AT" dirty="0">
                <a:solidFill>
                  <a:schemeClr val="bg1"/>
                </a:solidFill>
              </a:rPr>
              <a:t> </a:t>
            </a:r>
            <a:r>
              <a:rPr lang="de-AT" dirty="0" err="1">
                <a:solidFill>
                  <a:schemeClr val="bg1"/>
                </a:solidFill>
              </a:rPr>
              <a:t>ned</a:t>
            </a:r>
            <a:r>
              <a:rPr lang="de-AT" dirty="0">
                <a:solidFill>
                  <a:schemeClr val="bg1"/>
                </a:solidFill>
              </a:rPr>
              <a:t> </a:t>
            </a:r>
            <a:r>
              <a:rPr lang="de-AT" dirty="0" err="1">
                <a:solidFill>
                  <a:schemeClr val="bg1"/>
                </a:solidFill>
              </a:rPr>
              <a:t>scheisse</a:t>
            </a:r>
            <a:r>
              <a:rPr lang="de-AT" dirty="0">
                <a:solidFill>
                  <a:schemeClr val="bg1"/>
                </a:solidFill>
              </a:rPr>
              <a:t> aus</a:t>
            </a:r>
          </a:p>
          <a:p>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4</a:t>
            </a:fld>
            <a:endParaRPr lang="de-DE"/>
          </a:p>
        </p:txBody>
      </p:sp>
    </p:spTree>
    <p:extLst>
      <p:ext uri="{BB962C8B-B14F-4D97-AF65-F5344CB8AC3E}">
        <p14:creationId xmlns:p14="http://schemas.microsoft.com/office/powerpoint/2010/main" val="210842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REGISTER</a:t>
            </a:r>
          </a:p>
        </p:txBody>
      </p:sp>
      <p:sp>
        <p:nvSpPr>
          <p:cNvPr id="4" name="Foliennummernplatzhalter 3"/>
          <p:cNvSpPr>
            <a:spLocks noGrp="1"/>
          </p:cNvSpPr>
          <p:nvPr>
            <p:ph type="sldNum" sz="quarter" idx="10"/>
          </p:nvPr>
        </p:nvSpPr>
        <p:spPr/>
        <p:txBody>
          <a:bodyPr/>
          <a:lstStyle/>
          <a:p>
            <a:fld id="{B6125726-0453-2D48-ABD4-5AB5C20A98BF}" type="slidenum">
              <a:rPr lang="de-DE" smtClean="0"/>
              <a:t>5</a:t>
            </a:fld>
            <a:endParaRPr lang="de-DE"/>
          </a:p>
        </p:txBody>
      </p:sp>
    </p:spTree>
    <p:extLst>
      <p:ext uri="{BB962C8B-B14F-4D97-AF65-F5344CB8AC3E}">
        <p14:creationId xmlns:p14="http://schemas.microsoft.com/office/powerpoint/2010/main" val="122657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LOGIN</a:t>
            </a:r>
          </a:p>
        </p:txBody>
      </p:sp>
      <p:sp>
        <p:nvSpPr>
          <p:cNvPr id="4" name="Foliennummernplatzhalter 3"/>
          <p:cNvSpPr>
            <a:spLocks noGrp="1"/>
          </p:cNvSpPr>
          <p:nvPr>
            <p:ph type="sldNum" sz="quarter" idx="10"/>
          </p:nvPr>
        </p:nvSpPr>
        <p:spPr/>
        <p:txBody>
          <a:bodyPr/>
          <a:lstStyle/>
          <a:p>
            <a:fld id="{B6125726-0453-2D48-ABD4-5AB5C20A98BF}" type="slidenum">
              <a:rPr lang="de-DE" smtClean="0"/>
              <a:t>6</a:t>
            </a:fld>
            <a:endParaRPr lang="de-DE"/>
          </a:p>
        </p:txBody>
      </p:sp>
    </p:spTree>
    <p:extLst>
      <p:ext uri="{BB962C8B-B14F-4D97-AF65-F5344CB8AC3E}">
        <p14:creationId xmlns:p14="http://schemas.microsoft.com/office/powerpoint/2010/main" val="212331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ADD WHOOPLE</a:t>
            </a:r>
          </a:p>
        </p:txBody>
      </p:sp>
      <p:sp>
        <p:nvSpPr>
          <p:cNvPr id="4" name="Foliennummernplatzhalter 3"/>
          <p:cNvSpPr>
            <a:spLocks noGrp="1"/>
          </p:cNvSpPr>
          <p:nvPr>
            <p:ph type="sldNum" sz="quarter" idx="10"/>
          </p:nvPr>
        </p:nvSpPr>
        <p:spPr/>
        <p:txBody>
          <a:bodyPr/>
          <a:lstStyle/>
          <a:p>
            <a:fld id="{B6125726-0453-2D48-ABD4-5AB5C20A98BF}" type="slidenum">
              <a:rPr lang="de-DE" smtClean="0"/>
              <a:t>7</a:t>
            </a:fld>
            <a:endParaRPr lang="de-DE"/>
          </a:p>
        </p:txBody>
      </p:sp>
    </p:spTree>
    <p:extLst>
      <p:ext uri="{BB962C8B-B14F-4D97-AF65-F5344CB8AC3E}">
        <p14:creationId xmlns:p14="http://schemas.microsoft.com/office/powerpoint/2010/main" val="108503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FEED</a:t>
            </a:r>
          </a:p>
        </p:txBody>
      </p:sp>
      <p:sp>
        <p:nvSpPr>
          <p:cNvPr id="4" name="Foliennummernplatzhalter 3"/>
          <p:cNvSpPr>
            <a:spLocks noGrp="1"/>
          </p:cNvSpPr>
          <p:nvPr>
            <p:ph type="sldNum" sz="quarter" idx="10"/>
          </p:nvPr>
        </p:nvSpPr>
        <p:spPr/>
        <p:txBody>
          <a:bodyPr/>
          <a:lstStyle/>
          <a:p>
            <a:fld id="{B6125726-0453-2D48-ABD4-5AB5C20A98BF}" type="slidenum">
              <a:rPr lang="de-DE" smtClean="0"/>
              <a:t>8</a:t>
            </a:fld>
            <a:endParaRPr lang="de-DE"/>
          </a:p>
        </p:txBody>
      </p:sp>
    </p:spTree>
    <p:extLst>
      <p:ext uri="{BB962C8B-B14F-4D97-AF65-F5344CB8AC3E}">
        <p14:creationId xmlns:p14="http://schemas.microsoft.com/office/powerpoint/2010/main" val="105750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SEARCH</a:t>
            </a:r>
            <a:r>
              <a:rPr lang="de-DE" baseline="0" dirty="0"/>
              <a:t> + FRIEND REQUEST</a:t>
            </a:r>
            <a:endParaRPr lang="de-DE" dirty="0"/>
          </a:p>
        </p:txBody>
      </p:sp>
      <p:sp>
        <p:nvSpPr>
          <p:cNvPr id="4" name="Foliennummernplatzhalter 3"/>
          <p:cNvSpPr>
            <a:spLocks noGrp="1"/>
          </p:cNvSpPr>
          <p:nvPr>
            <p:ph type="sldNum" sz="quarter" idx="10"/>
          </p:nvPr>
        </p:nvSpPr>
        <p:spPr/>
        <p:txBody>
          <a:bodyPr/>
          <a:lstStyle/>
          <a:p>
            <a:fld id="{B6125726-0453-2D48-ABD4-5AB5C20A98BF}" type="slidenum">
              <a:rPr lang="de-DE" smtClean="0"/>
              <a:t>9</a:t>
            </a:fld>
            <a:endParaRPr lang="de-DE"/>
          </a:p>
        </p:txBody>
      </p:sp>
    </p:spTree>
    <p:extLst>
      <p:ext uri="{BB962C8B-B14F-4D97-AF65-F5344CB8AC3E}">
        <p14:creationId xmlns:p14="http://schemas.microsoft.com/office/powerpoint/2010/main" val="224074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80DDEB-DCF0-4872-BDA4-2741A791205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3B3C65F5-836F-404B-9C44-5ADBF50C6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96321A1B-F060-40BB-B1A3-5EAF46A0793D}"/>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F342A2EE-6BB0-4365-97B8-EDA44FFFA24E}"/>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76253607-FDB8-431C-96E4-53BEE3CD9292}"/>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49137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8D465F-AC9B-456C-9051-7C648A79D4A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929A5A3A-9A78-4CA6-B753-EF3DA1C972A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00FB5188-2D39-418D-8FE2-41DFC2A491C3}"/>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4E653903-B842-46B8-BE79-E2A5A7665B8A}"/>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DAD63F5-2F12-46C7-9667-A21A184493EB}"/>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2628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089F90A-2AD8-40C7-BB32-7E69C4EBC33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666D65AA-1A11-4DC2-954C-B31398169D3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3F455B8-D0D3-4001-9EFF-22E645B23795}"/>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B26A17F5-CD5B-4F03-9868-07C6C72BB41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B4D5521-77A1-40B5-A5D3-77E05C07CEE2}"/>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067498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519B1-BB41-4B70-9602-94C6ABA48702}"/>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A7E46499-A242-4752-AE67-7C97191C95E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A3ACE570-B8C1-4CCA-849D-65A7B727D4B3}"/>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922BEE43-8AA4-480A-8FA6-362F8258C1E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257AC369-0528-493D-B811-ABD87D473E15}"/>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19745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3C8471-3FAF-4686-8FDA-4938EA8D4C8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792C08C5-095F-4BE1-B83C-E322AA0B1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D55B255-6F41-4002-900F-EBDAA0850FA8}"/>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482FD672-B117-4C8D-AB26-3E8355E06720}"/>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2A17580F-1CEE-4AC6-9780-578B4867A3D9}"/>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19708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8488E9-1630-41CD-A7BC-D5ACDAC7DF4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8758E91-F9D4-4597-8115-566D38770C8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3BAB1A38-36F7-48AF-B99E-93FF2CDA83D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B660AD7A-0E7E-4DBF-A043-39C5A81B306B}"/>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6" name="Fußzeilenplatzhalter 5">
            <a:extLst>
              <a:ext uri="{FF2B5EF4-FFF2-40B4-BE49-F238E27FC236}">
                <a16:creationId xmlns:a16="http://schemas.microsoft.com/office/drawing/2014/main" id="{BF1CB540-B626-42CE-A1AA-330580B1BC7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90277466-2E7B-4281-8279-9722CF11F25A}"/>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97904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AAE8B-050F-4EDC-9ED1-75701AD4FA1F}"/>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006C5FC1-387D-459B-892B-5E941D789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CDEAC17-0FF1-4056-A5A8-A1126DDD417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D4F67C9C-046C-4094-BAF4-03C638CF5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862510D-A72D-4BB0-B6DF-C71B9441EA6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879BBB4A-1DBD-42DB-A8F9-C8BE475E6516}"/>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8" name="Fußzeilenplatzhalter 7">
            <a:extLst>
              <a:ext uri="{FF2B5EF4-FFF2-40B4-BE49-F238E27FC236}">
                <a16:creationId xmlns:a16="http://schemas.microsoft.com/office/drawing/2014/main" id="{02DBAB88-8D1F-4DFB-84FC-388B06AEA8A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8D4E33BD-F0B5-41CE-AC9C-BD0265BB7725}"/>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1612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BC2D5-3250-44B7-A4B7-EC5D2CC720F9}"/>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E8B1213B-6A9D-4B9C-BF75-24BF4648A852}"/>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4" name="Fußzeilenplatzhalter 3">
            <a:extLst>
              <a:ext uri="{FF2B5EF4-FFF2-40B4-BE49-F238E27FC236}">
                <a16:creationId xmlns:a16="http://schemas.microsoft.com/office/drawing/2014/main" id="{AFEA9ECB-FC64-4ED7-BAD8-8283AB7E5646}"/>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0C13E76F-B45B-4437-A4CB-B12CEDEE2AC0}"/>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57637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CB1BBE8-2E48-41B9-8A25-ED5292438086}"/>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3" name="Fußzeilenplatzhalter 2">
            <a:extLst>
              <a:ext uri="{FF2B5EF4-FFF2-40B4-BE49-F238E27FC236}">
                <a16:creationId xmlns:a16="http://schemas.microsoft.com/office/drawing/2014/main" id="{D588A723-1B90-4148-B141-1C99B1AC1DB0}"/>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C5367753-1C53-421B-B256-DC5811B75C1E}"/>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270743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831CAB-0882-4A83-9437-98CFF43E875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04C10792-4473-4899-B969-92BA3A4DE4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6AA6DCB5-FD74-48FF-8284-245F37AE1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F83EC-140C-4671-BE77-159801118721}"/>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6" name="Fußzeilenplatzhalter 5">
            <a:extLst>
              <a:ext uri="{FF2B5EF4-FFF2-40B4-BE49-F238E27FC236}">
                <a16:creationId xmlns:a16="http://schemas.microsoft.com/office/drawing/2014/main" id="{7B3721C2-C2D0-4B75-A220-6E3101646EF0}"/>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275A0FBD-4DC1-4E9D-B13B-7CAC05476360}"/>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139054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B25E8-B99D-4024-8BF2-E2513BFAA7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8605972A-9835-460A-98DF-A56306569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1E90F042-A12F-4894-A464-4383FA153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57848C8-BA63-4C1E-A602-5D6B2D7BC6BD}"/>
              </a:ext>
            </a:extLst>
          </p:cNvPr>
          <p:cNvSpPr>
            <a:spLocks noGrp="1"/>
          </p:cNvSpPr>
          <p:nvPr>
            <p:ph type="dt" sz="half" idx="10"/>
          </p:nvPr>
        </p:nvSpPr>
        <p:spPr/>
        <p:txBody>
          <a:bodyPr/>
          <a:lstStyle/>
          <a:p>
            <a:fld id="{1191D439-0F61-4308-B904-94BBC9CF728F}" type="datetimeFigureOut">
              <a:rPr lang="de-AT" smtClean="0"/>
              <a:t>25.01.2018</a:t>
            </a:fld>
            <a:endParaRPr lang="de-AT"/>
          </a:p>
        </p:txBody>
      </p:sp>
      <p:sp>
        <p:nvSpPr>
          <p:cNvPr id="6" name="Fußzeilenplatzhalter 5">
            <a:extLst>
              <a:ext uri="{FF2B5EF4-FFF2-40B4-BE49-F238E27FC236}">
                <a16:creationId xmlns:a16="http://schemas.microsoft.com/office/drawing/2014/main" id="{B21755E8-8875-41C3-A97D-AA0A6EBAF22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9ACDB21B-DF52-4D8E-87D5-BBC9F9C30438}"/>
              </a:ext>
            </a:extLst>
          </p:cNvPr>
          <p:cNvSpPr>
            <a:spLocks noGrp="1"/>
          </p:cNvSpPr>
          <p:nvPr>
            <p:ph type="sldNum" sz="quarter" idx="12"/>
          </p:nvPr>
        </p:nvSpPr>
        <p:spPr/>
        <p:txBody>
          <a:bodyPr/>
          <a:lstStyle/>
          <a:p>
            <a:fld id="{162A350A-AD94-453A-8A83-BC6EC5555993}" type="slidenum">
              <a:rPr lang="de-AT" smtClean="0"/>
              <a:t>‹Nr.›</a:t>
            </a:fld>
            <a:endParaRPr lang="de-AT"/>
          </a:p>
        </p:txBody>
      </p:sp>
    </p:spTree>
    <p:extLst>
      <p:ext uri="{BB962C8B-B14F-4D97-AF65-F5344CB8AC3E}">
        <p14:creationId xmlns:p14="http://schemas.microsoft.com/office/powerpoint/2010/main" val="3635038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27C6D"/>
            </a:gs>
            <a:gs pos="100000">
              <a:srgbClr val="57D1BD">
                <a:lumMod val="3000"/>
              </a:srgbClr>
            </a:gs>
          </a:gsLst>
          <a:lin ang="2700000" scaled="1"/>
          <a:tileRect/>
        </a:gra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26B958A-BD95-43DD-B409-9D3AED5CF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587083FC-9464-465E-873E-58B8C111E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0CA4A0DF-00C3-4A99-A3EB-FC8713130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1D439-0F61-4308-B904-94BBC9CF728F}" type="datetimeFigureOut">
              <a:rPr lang="de-AT" smtClean="0"/>
              <a:t>25.01.2018</a:t>
            </a:fld>
            <a:endParaRPr lang="de-AT"/>
          </a:p>
        </p:txBody>
      </p:sp>
      <p:sp>
        <p:nvSpPr>
          <p:cNvPr id="5" name="Fußzeilenplatzhalter 4">
            <a:extLst>
              <a:ext uri="{FF2B5EF4-FFF2-40B4-BE49-F238E27FC236}">
                <a16:creationId xmlns:a16="http://schemas.microsoft.com/office/drawing/2014/main" id="{908F510D-4F58-458F-AC05-CDD3E41FC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5E9426AD-C634-4388-AC7F-AAFDC042C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A350A-AD94-453A-8A83-BC6EC5555993}" type="slidenum">
              <a:rPr lang="de-AT" smtClean="0"/>
              <a:t>‹Nr.›</a:t>
            </a:fld>
            <a:endParaRPr lang="de-AT"/>
          </a:p>
        </p:txBody>
      </p:sp>
    </p:spTree>
    <p:extLst>
      <p:ext uri="{BB962C8B-B14F-4D97-AF65-F5344CB8AC3E}">
        <p14:creationId xmlns:p14="http://schemas.microsoft.com/office/powerpoint/2010/main" val="3117849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EBD0"/>
            </a:gs>
            <a:gs pos="99000">
              <a:srgbClr val="1CACA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963D2CF-884A-48C4-8D1C-8A4C50BC611F}"/>
              </a:ext>
            </a:extLst>
          </p:cNvPr>
          <p:cNvSpPr txBox="1">
            <a:spLocks/>
          </p:cNvSpPr>
          <p:nvPr/>
        </p:nvSpPr>
        <p:spPr>
          <a:xfrm>
            <a:off x="1668049" y="2270343"/>
            <a:ext cx="8855902" cy="2317314"/>
          </a:xfrm>
          <a:prstGeom prst="rect">
            <a:avLst/>
          </a:prstGeom>
          <a:noFill/>
          <a:ln w="6350" cap="flat" cmpd="sng" algn="ctr">
            <a:noFill/>
            <a:prstDash val="solid"/>
            <a:miter lim="800000"/>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de-AT" sz="16600" b="1" spc="-300" dirty="0" err="1">
                <a:solidFill>
                  <a:schemeClr val="bg1"/>
                </a:solidFill>
                <a:ea typeface="Helvetica" charset="0"/>
                <a:cs typeface="Helvetica" panose="020B0604020202020204" pitchFamily="34" charset="0"/>
              </a:rPr>
              <a:t>whoople</a:t>
            </a:r>
            <a:r>
              <a:rPr lang="de-AT" sz="16600" b="1" spc="-300" dirty="0">
                <a:solidFill>
                  <a:schemeClr val="bg1"/>
                </a:solidFill>
                <a:ea typeface="Helvetica" charset="0"/>
                <a:cs typeface="Helvetica" panose="020B0604020202020204" pitchFamily="34" charset="0"/>
              </a:rPr>
              <a:t>.</a:t>
            </a:r>
          </a:p>
        </p:txBody>
      </p:sp>
    </p:spTree>
    <p:extLst>
      <p:ext uri="{BB962C8B-B14F-4D97-AF65-F5344CB8AC3E}">
        <p14:creationId xmlns:p14="http://schemas.microsoft.com/office/powerpoint/2010/main" val="369946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B1E44E3-26C8-4AD3-8F04-8CF43EAD8893}"/>
              </a:ext>
            </a:extLst>
          </p:cNvPr>
          <p:cNvSpPr>
            <a:spLocks noGrp="1"/>
          </p:cNvSpPr>
          <p:nvPr>
            <p:ph idx="1"/>
          </p:nvPr>
        </p:nvSpPr>
        <p:spPr/>
        <p:txBody>
          <a:bodyPr/>
          <a:lstStyle/>
          <a:p>
            <a:endParaRPr lang="de-AT" dirty="0">
              <a:solidFill>
                <a:schemeClr val="bg1"/>
              </a:solidFill>
            </a:endParaRPr>
          </a:p>
          <a:p>
            <a:endParaRPr lang="de-AT" dirty="0">
              <a:solidFill>
                <a:schemeClr val="bg1"/>
              </a:solidFill>
            </a:endParaRPr>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590773"/>
          </a:xfrm>
          <a:prstGeom prst="rect">
            <a:avLst/>
          </a:prstGeom>
        </p:spPr>
      </p:pic>
      <p:sp>
        <p:nvSpPr>
          <p:cNvPr id="9" name="Titel 1">
            <a:extLst>
              <a:ext uri="{FF2B5EF4-FFF2-40B4-BE49-F238E27FC236}">
                <a16:creationId xmlns:a16="http://schemas.microsoft.com/office/drawing/2014/main" id="{0963D2CF-884A-48C4-8D1C-8A4C50BC611F}"/>
              </a:ext>
            </a:extLst>
          </p:cNvPr>
          <p:cNvSpPr>
            <a:spLocks noGrp="1"/>
          </p:cNvSpPr>
          <p:nvPr>
            <p:ph type="title"/>
          </p:nvPr>
        </p:nvSpPr>
        <p:spPr>
          <a:xfrm>
            <a:off x="828001" y="612000"/>
            <a:ext cx="1798242"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Design</a:t>
            </a:r>
          </a:p>
        </p:txBody>
      </p:sp>
    </p:spTree>
    <p:extLst>
      <p:ext uri="{BB962C8B-B14F-4D97-AF65-F5344CB8AC3E}">
        <p14:creationId xmlns:p14="http://schemas.microsoft.com/office/powerpoint/2010/main" val="243585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2A5E61F0-57A1-4CB5-8DD8-A937D9C33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2" y="0"/>
            <a:ext cx="10703415" cy="6858000"/>
          </a:xfrm>
          <a:prstGeom prst="rect">
            <a:avLst/>
          </a:prstGeom>
        </p:spPr>
      </p:pic>
      <p:sp>
        <p:nvSpPr>
          <p:cNvPr id="2" name="Titel 1">
            <a:extLst>
              <a:ext uri="{FF2B5EF4-FFF2-40B4-BE49-F238E27FC236}">
                <a16:creationId xmlns:a16="http://schemas.microsoft.com/office/drawing/2014/main" id="{0963D2CF-884A-48C4-8D1C-8A4C50BC611F}"/>
              </a:ext>
            </a:extLst>
          </p:cNvPr>
          <p:cNvSpPr>
            <a:spLocks noGrp="1"/>
          </p:cNvSpPr>
          <p:nvPr>
            <p:ph type="title"/>
          </p:nvPr>
        </p:nvSpPr>
        <p:spPr>
          <a:xfrm>
            <a:off x="828000" y="612000"/>
            <a:ext cx="5788068"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Technischer Hintergrund</a:t>
            </a:r>
          </a:p>
        </p:txBody>
      </p:sp>
    </p:spTree>
    <p:extLst>
      <p:ext uri="{BB962C8B-B14F-4D97-AF65-F5344CB8AC3E}">
        <p14:creationId xmlns:p14="http://schemas.microsoft.com/office/powerpoint/2010/main" val="332507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B1D170D-EBF9-46AF-8CF0-AD88790C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0" y="-814675"/>
            <a:ext cx="11460737" cy="7529209"/>
          </a:xfrm>
          <a:prstGeom prst="rect">
            <a:avLst/>
          </a:prstGeom>
        </p:spPr>
      </p:pic>
      <p:sp>
        <p:nvSpPr>
          <p:cNvPr id="2" name="Titel 1">
            <a:extLst>
              <a:ext uri="{FF2B5EF4-FFF2-40B4-BE49-F238E27FC236}">
                <a16:creationId xmlns:a16="http://schemas.microsoft.com/office/drawing/2014/main" id="{0963D2CF-884A-48C4-8D1C-8A4C50BC611F}"/>
              </a:ext>
            </a:extLst>
          </p:cNvPr>
          <p:cNvSpPr>
            <a:spLocks noGrp="1"/>
          </p:cNvSpPr>
          <p:nvPr>
            <p:ph type="title"/>
          </p:nvPr>
        </p:nvSpPr>
        <p:spPr>
          <a:xfrm>
            <a:off x="828000" y="612000"/>
            <a:ext cx="5788068"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Technischer Hintergrund</a:t>
            </a:r>
          </a:p>
        </p:txBody>
      </p:sp>
      <p:sp>
        <p:nvSpPr>
          <p:cNvPr id="12" name="Rechteck: abgerundete Ecken 11">
            <a:extLst>
              <a:ext uri="{FF2B5EF4-FFF2-40B4-BE49-F238E27FC236}">
                <a16:creationId xmlns:a16="http://schemas.microsoft.com/office/drawing/2014/main" id="{090BADF3-6E23-4F71-A20C-C0DCD414336E}"/>
              </a:ext>
            </a:extLst>
          </p:cNvPr>
          <p:cNvSpPr/>
          <p:nvPr/>
        </p:nvSpPr>
        <p:spPr>
          <a:xfrm>
            <a:off x="9343426" y="612000"/>
            <a:ext cx="1773433" cy="900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Eingabe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(HTML)</a:t>
            </a:r>
          </a:p>
        </p:txBody>
      </p:sp>
      <p:sp>
        <p:nvSpPr>
          <p:cNvPr id="13" name="Rechteck: abgerundete Ecken 12">
            <a:extLst>
              <a:ext uri="{FF2B5EF4-FFF2-40B4-BE49-F238E27FC236}">
                <a16:creationId xmlns:a16="http://schemas.microsoft.com/office/drawing/2014/main" id="{8B116F71-1D6E-4140-AA38-E06E140A8601}"/>
              </a:ext>
            </a:extLst>
          </p:cNvPr>
          <p:cNvSpPr/>
          <p:nvPr/>
        </p:nvSpPr>
        <p:spPr>
          <a:xfrm>
            <a:off x="9358273" y="2173500"/>
            <a:ext cx="1773433" cy="900000"/>
          </a:xfrm>
          <a:prstGeom prst="round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Service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(PHP)</a:t>
            </a:r>
          </a:p>
        </p:txBody>
      </p:sp>
      <p:sp>
        <p:nvSpPr>
          <p:cNvPr id="14" name="Rechteck: abgerundete Ecken 13">
            <a:extLst>
              <a:ext uri="{FF2B5EF4-FFF2-40B4-BE49-F238E27FC236}">
                <a16:creationId xmlns:a16="http://schemas.microsoft.com/office/drawing/2014/main" id="{05591791-D31F-4F61-A17D-64599173EBF3}"/>
              </a:ext>
            </a:extLst>
          </p:cNvPr>
          <p:cNvSpPr/>
          <p:nvPr/>
        </p:nvSpPr>
        <p:spPr>
          <a:xfrm>
            <a:off x="9358273" y="3735000"/>
            <a:ext cx="1773433" cy="900000"/>
          </a:xfrm>
          <a:prstGeom prst="round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err="1">
                <a:latin typeface="Helvetica" panose="020B0604020202020204" pitchFamily="34" charset="0"/>
                <a:cs typeface="Helvetica" panose="020B0604020202020204" pitchFamily="34" charset="0"/>
              </a:rPr>
              <a:t>Script</a:t>
            </a:r>
            <a:r>
              <a:rPr lang="de-DE" b="1" dirty="0">
                <a:latin typeface="Helvetica" panose="020B0604020202020204" pitchFamily="34" charset="0"/>
                <a:cs typeface="Helvetica" panose="020B0604020202020204" pitchFamily="34" charset="0"/>
              </a:rPr>
              <a:t> (JS/AJAX)</a:t>
            </a:r>
          </a:p>
        </p:txBody>
      </p:sp>
      <p:sp>
        <p:nvSpPr>
          <p:cNvPr id="15" name="Rechteck: abgerundete Ecken 14">
            <a:extLst>
              <a:ext uri="{FF2B5EF4-FFF2-40B4-BE49-F238E27FC236}">
                <a16:creationId xmlns:a16="http://schemas.microsoft.com/office/drawing/2014/main" id="{F73D5B40-F9B2-4707-856A-8F953627570F}"/>
              </a:ext>
            </a:extLst>
          </p:cNvPr>
          <p:cNvSpPr/>
          <p:nvPr/>
        </p:nvSpPr>
        <p:spPr>
          <a:xfrm>
            <a:off x="9343426" y="5346000"/>
            <a:ext cx="1773433" cy="900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b="1" dirty="0">
                <a:latin typeface="Helvetica" panose="020B0604020202020204" pitchFamily="34" charset="0"/>
                <a:cs typeface="Helvetica" panose="020B0604020202020204" pitchFamily="34" charset="0"/>
              </a:rPr>
              <a:t>Ausgabe </a:t>
            </a:r>
            <a:br>
              <a:rPr lang="de-DE" b="1" dirty="0">
                <a:latin typeface="Helvetica" panose="020B0604020202020204" pitchFamily="34" charset="0"/>
                <a:cs typeface="Helvetica" panose="020B0604020202020204" pitchFamily="34" charset="0"/>
              </a:rPr>
            </a:br>
            <a:r>
              <a:rPr lang="de-DE" b="1" dirty="0">
                <a:latin typeface="Helvetica" panose="020B0604020202020204" pitchFamily="34" charset="0"/>
                <a:cs typeface="Helvetica" panose="020B0604020202020204" pitchFamily="34" charset="0"/>
              </a:rPr>
              <a:t>(HTML)</a:t>
            </a:r>
          </a:p>
        </p:txBody>
      </p:sp>
      <p:sp>
        <p:nvSpPr>
          <p:cNvPr id="16" name="Pfeil: nach unten 15">
            <a:extLst>
              <a:ext uri="{FF2B5EF4-FFF2-40B4-BE49-F238E27FC236}">
                <a16:creationId xmlns:a16="http://schemas.microsoft.com/office/drawing/2014/main" id="{6ED517DF-2B1F-4F62-B222-8F9BF2BE59ED}"/>
              </a:ext>
            </a:extLst>
          </p:cNvPr>
          <p:cNvSpPr/>
          <p:nvPr/>
        </p:nvSpPr>
        <p:spPr>
          <a:xfrm>
            <a:off x="10105710" y="166536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0D73D503-53AD-4BE3-B273-08B8625F9803}"/>
              </a:ext>
            </a:extLst>
          </p:cNvPr>
          <p:cNvSpPr/>
          <p:nvPr/>
        </p:nvSpPr>
        <p:spPr>
          <a:xfrm>
            <a:off x="10105709" y="322686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8" name="Pfeil: nach unten 17">
            <a:extLst>
              <a:ext uri="{FF2B5EF4-FFF2-40B4-BE49-F238E27FC236}">
                <a16:creationId xmlns:a16="http://schemas.microsoft.com/office/drawing/2014/main" id="{8CE2A3E7-5BB6-4785-8DA1-B323BF208EB3}"/>
              </a:ext>
            </a:extLst>
          </p:cNvPr>
          <p:cNvSpPr/>
          <p:nvPr/>
        </p:nvSpPr>
        <p:spPr>
          <a:xfrm>
            <a:off x="10105708" y="4813116"/>
            <a:ext cx="248863" cy="3547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5932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el 1">
            <a:extLst>
              <a:ext uri="{FF2B5EF4-FFF2-40B4-BE49-F238E27FC236}">
                <a16:creationId xmlns:a16="http://schemas.microsoft.com/office/drawing/2014/main" id="{0963D2CF-884A-48C4-8D1C-8A4C50BC611F}"/>
              </a:ext>
            </a:extLst>
          </p:cNvPr>
          <p:cNvSpPr>
            <a:spLocks noGrp="1"/>
          </p:cNvSpPr>
          <p:nvPr>
            <p:ph type="title"/>
          </p:nvPr>
        </p:nvSpPr>
        <p:spPr>
          <a:xfrm>
            <a:off x="828000" y="612000"/>
            <a:ext cx="5660482"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a:solidFill>
                  <a:schemeClr val="bg1"/>
                </a:solidFill>
                <a:latin typeface="Helvetica" charset="0"/>
                <a:ea typeface="Helvetica" charset="0"/>
                <a:cs typeface="Helvetica" charset="0"/>
              </a:rPr>
              <a:t>Mögliche Erweiterungen</a:t>
            </a:r>
            <a:endParaRPr lang="de-AT" sz="400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55790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7EBD0"/>
            </a:gs>
            <a:gs pos="99000">
              <a:srgbClr val="1CACA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963D2CF-884A-48C4-8D1C-8A4C50BC611F}"/>
              </a:ext>
            </a:extLst>
          </p:cNvPr>
          <p:cNvSpPr txBox="1">
            <a:spLocks/>
          </p:cNvSpPr>
          <p:nvPr/>
        </p:nvSpPr>
        <p:spPr>
          <a:xfrm>
            <a:off x="1668049" y="2270343"/>
            <a:ext cx="8855902" cy="2317314"/>
          </a:xfrm>
          <a:prstGeom prst="rect">
            <a:avLst/>
          </a:prstGeom>
          <a:noFill/>
          <a:ln w="6350" cap="flat" cmpd="sng" algn="ctr">
            <a:noFill/>
            <a:prstDash val="solid"/>
            <a:miter lim="800000"/>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de-AT" sz="16600" b="1" spc="-300" dirty="0" err="1">
                <a:solidFill>
                  <a:schemeClr val="bg1"/>
                </a:solidFill>
                <a:ea typeface="Helvetica" charset="0"/>
                <a:cs typeface="Helvetica" panose="020B0604020202020204" pitchFamily="34" charset="0"/>
              </a:rPr>
              <a:t>whoople</a:t>
            </a:r>
            <a:r>
              <a:rPr lang="de-AT" sz="16600" b="1" spc="-300" dirty="0">
                <a:solidFill>
                  <a:schemeClr val="bg1"/>
                </a:solidFill>
                <a:ea typeface="Helvetica" charset="0"/>
                <a:cs typeface="Helvetica" panose="020B0604020202020204" pitchFamily="34" charset="0"/>
              </a:rPr>
              <a:t>.</a:t>
            </a:r>
          </a:p>
        </p:txBody>
      </p:sp>
    </p:spTree>
    <p:extLst>
      <p:ext uri="{BB962C8B-B14F-4D97-AF65-F5344CB8AC3E}">
        <p14:creationId xmlns:p14="http://schemas.microsoft.com/office/powerpoint/2010/main" val="231996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7315200"/>
          </a:xfrm>
        </p:spPr>
      </p:pic>
      <p:sp>
        <p:nvSpPr>
          <p:cNvPr id="12" name="Titel 1">
            <a:extLst>
              <a:ext uri="{FF2B5EF4-FFF2-40B4-BE49-F238E27FC236}">
                <a16:creationId xmlns:a16="http://schemas.microsoft.com/office/drawing/2014/main" id="{0963D2CF-884A-48C4-8D1C-8A4C50BC611F}"/>
              </a:ext>
            </a:extLst>
          </p:cNvPr>
          <p:cNvSpPr>
            <a:spLocks noGrp="1"/>
          </p:cNvSpPr>
          <p:nvPr>
            <p:ph type="title"/>
          </p:nvPr>
        </p:nvSpPr>
        <p:spPr>
          <a:xfrm>
            <a:off x="828001" y="612000"/>
            <a:ext cx="3856734"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Problemstellung</a:t>
            </a:r>
          </a:p>
        </p:txBody>
      </p:sp>
    </p:spTree>
    <p:extLst>
      <p:ext uri="{BB962C8B-B14F-4D97-AF65-F5344CB8AC3E}">
        <p14:creationId xmlns:p14="http://schemas.microsoft.com/office/powerpoint/2010/main" val="32018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23105" cy="8135471"/>
          </a:xfrm>
          <a:prstGeom prst="rect">
            <a:avLst/>
          </a:prstGeom>
        </p:spPr>
      </p:pic>
      <p:sp>
        <p:nvSpPr>
          <p:cNvPr id="8" name="Titel 1">
            <a:extLst>
              <a:ext uri="{FF2B5EF4-FFF2-40B4-BE49-F238E27FC236}">
                <a16:creationId xmlns:a16="http://schemas.microsoft.com/office/drawing/2014/main" id="{0963D2CF-884A-48C4-8D1C-8A4C50BC611F}"/>
              </a:ext>
            </a:extLst>
          </p:cNvPr>
          <p:cNvSpPr>
            <a:spLocks noGrp="1"/>
          </p:cNvSpPr>
          <p:nvPr>
            <p:ph type="title"/>
          </p:nvPr>
        </p:nvSpPr>
        <p:spPr>
          <a:xfrm>
            <a:off x="828001" y="612000"/>
            <a:ext cx="1201216"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Idee</a:t>
            </a:r>
          </a:p>
        </p:txBody>
      </p:sp>
    </p:spTree>
    <p:extLst>
      <p:ext uri="{BB962C8B-B14F-4D97-AF65-F5344CB8AC3E}">
        <p14:creationId xmlns:p14="http://schemas.microsoft.com/office/powerpoint/2010/main" val="29816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341"/>
            <a:ext cx="12203207" cy="8135471"/>
          </a:xfrm>
          <a:prstGeom prst="rect">
            <a:avLst/>
          </a:prstGeom>
        </p:spPr>
      </p:pic>
      <p:sp>
        <p:nvSpPr>
          <p:cNvPr id="8" name="Titel 1">
            <a:extLst>
              <a:ext uri="{FF2B5EF4-FFF2-40B4-BE49-F238E27FC236}">
                <a16:creationId xmlns:a16="http://schemas.microsoft.com/office/drawing/2014/main" id="{0963D2CF-884A-48C4-8D1C-8A4C50BC611F}"/>
              </a:ext>
            </a:extLst>
          </p:cNvPr>
          <p:cNvSpPr>
            <a:spLocks noGrp="1"/>
          </p:cNvSpPr>
          <p:nvPr>
            <p:ph type="title"/>
          </p:nvPr>
        </p:nvSpPr>
        <p:spPr>
          <a:xfrm>
            <a:off x="828000" y="612000"/>
            <a:ext cx="4019573" cy="900000"/>
          </a:xfrm>
          <a:solidFill>
            <a:schemeClr val="tx1">
              <a:alpha val="40000"/>
            </a:schemeClr>
          </a:solidFill>
          <a:ln>
            <a:noFill/>
          </a:ln>
        </p:spPr>
        <p:style>
          <a:lnRef idx="1">
            <a:schemeClr val="accent3"/>
          </a:lnRef>
          <a:fillRef idx="2">
            <a:schemeClr val="accent3"/>
          </a:fillRef>
          <a:effectRef idx="1">
            <a:schemeClr val="accent3"/>
          </a:effectRef>
          <a:fontRef idx="minor">
            <a:schemeClr val="dk1"/>
          </a:fontRef>
        </p:style>
        <p:txBody>
          <a:bodyPr>
            <a:normAutofit/>
          </a:bodyPr>
          <a:lstStyle/>
          <a:p>
            <a:r>
              <a:rPr lang="de-AT" sz="4000" dirty="0">
                <a:solidFill>
                  <a:schemeClr val="bg1"/>
                </a:solidFill>
                <a:latin typeface="Helvetica" charset="0"/>
                <a:ea typeface="Helvetica" charset="0"/>
                <a:cs typeface="Helvetica" charset="0"/>
              </a:rPr>
              <a:t>Herausforderung</a:t>
            </a:r>
          </a:p>
        </p:txBody>
      </p:sp>
    </p:spTree>
    <p:extLst>
      <p:ext uri="{BB962C8B-B14F-4D97-AF65-F5344CB8AC3E}">
        <p14:creationId xmlns:p14="http://schemas.microsoft.com/office/powerpoint/2010/main" val="415254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92421"/>
            <a:ext cx="10515600" cy="1325563"/>
          </a:xfrm>
        </p:spPr>
        <p:txBody>
          <a:bodyPr/>
          <a:lstStyle/>
          <a:p>
            <a:r>
              <a:rPr lang="de-DE" dirty="0">
                <a:solidFill>
                  <a:schemeClr val="bg1"/>
                </a:solidFill>
              </a:rPr>
              <a:t>Register</a:t>
            </a:r>
          </a:p>
        </p:txBody>
      </p:sp>
      <p:pic>
        <p:nvPicPr>
          <p:cNvPr id="5" name="REGISTER.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0"/>
            <a:ext cx="12180882" cy="7351819"/>
          </a:xfrm>
        </p:spPr>
      </p:pic>
    </p:spTree>
    <p:extLst>
      <p:ext uri="{BB962C8B-B14F-4D97-AF65-F5344CB8AC3E}">
        <p14:creationId xmlns:p14="http://schemas.microsoft.com/office/powerpoint/2010/main" val="72116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OG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185315" cy="7356143"/>
          </a:xfrm>
          <a:prstGeom prst="rect">
            <a:avLst/>
          </a:prstGeom>
        </p:spPr>
      </p:pic>
    </p:spTree>
    <p:extLst>
      <p:ext uri="{BB962C8B-B14F-4D97-AF65-F5344CB8AC3E}">
        <p14:creationId xmlns:p14="http://schemas.microsoft.com/office/powerpoint/2010/main" val="2216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DD_WHOOP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449594"/>
            <a:ext cx="12192000" cy="5910263"/>
          </a:xfrm>
          <a:prstGeom prst="rect">
            <a:avLst/>
          </a:prstGeom>
        </p:spPr>
      </p:pic>
    </p:spTree>
    <p:extLst>
      <p:ext uri="{BB962C8B-B14F-4D97-AF65-F5344CB8AC3E}">
        <p14:creationId xmlns:p14="http://schemas.microsoft.com/office/powerpoint/2010/main" val="1440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FE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73075"/>
            <a:ext cx="12192000" cy="5900429"/>
          </a:xfrm>
          <a:prstGeom prst="rect">
            <a:avLst/>
          </a:prstGeom>
        </p:spPr>
      </p:pic>
    </p:spTree>
    <p:extLst>
      <p:ext uri="{BB962C8B-B14F-4D97-AF65-F5344CB8AC3E}">
        <p14:creationId xmlns:p14="http://schemas.microsoft.com/office/powerpoint/2010/main" val="8867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ARCH+FRIENDREQU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73075"/>
            <a:ext cx="12192000" cy="5910263"/>
          </a:xfrm>
          <a:prstGeom prst="rect">
            <a:avLst/>
          </a:prstGeom>
        </p:spPr>
      </p:pic>
    </p:spTree>
    <p:extLst>
      <p:ext uri="{BB962C8B-B14F-4D97-AF65-F5344CB8AC3E}">
        <p14:creationId xmlns:p14="http://schemas.microsoft.com/office/powerpoint/2010/main" val="16589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Words>
  <Application>Microsoft Office PowerPoint</Application>
  <PresentationFormat>Breitbild</PresentationFormat>
  <Paragraphs>81</Paragraphs>
  <Slides>14</Slides>
  <Notes>14</Notes>
  <HiddenSlides>0</HiddenSlides>
  <MMClips>5</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14</vt:i4>
      </vt:variant>
    </vt:vector>
  </HeadingPairs>
  <TitlesOfParts>
    <vt:vector size="19" baseType="lpstr">
      <vt:lpstr>Arial</vt:lpstr>
      <vt:lpstr>Calibri</vt:lpstr>
      <vt:lpstr>Calibri Light</vt:lpstr>
      <vt:lpstr>Helvetica</vt:lpstr>
      <vt:lpstr>Office</vt:lpstr>
      <vt:lpstr>PowerPoint-Präsentation</vt:lpstr>
      <vt:lpstr>Problemstellung</vt:lpstr>
      <vt:lpstr>Idee</vt:lpstr>
      <vt:lpstr>Herausforderung</vt:lpstr>
      <vt:lpstr>Register</vt:lpstr>
      <vt:lpstr>PowerPoint-Präsentation</vt:lpstr>
      <vt:lpstr>PowerPoint-Präsentation</vt:lpstr>
      <vt:lpstr>PowerPoint-Präsentation</vt:lpstr>
      <vt:lpstr>PowerPoint-Präsentation</vt:lpstr>
      <vt:lpstr>Design</vt:lpstr>
      <vt:lpstr>Technischer Hintergrund</vt:lpstr>
      <vt:lpstr>Technischer Hintergrund</vt:lpstr>
      <vt:lpstr>Mögliche Erweiterungen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Whoople</dc:title>
  <dc:creator>Anwender</dc:creator>
  <cp:lastModifiedBy>User</cp:lastModifiedBy>
  <cp:revision>32</cp:revision>
  <dcterms:created xsi:type="dcterms:W3CDTF">2018-01-18T11:59:24Z</dcterms:created>
  <dcterms:modified xsi:type="dcterms:W3CDTF">2018-01-25T10:52:40Z</dcterms:modified>
</cp:coreProperties>
</file>